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9A6AD5A-9B38-40DD-9F30-C519FFE4CB6C}" type="datetimeFigureOut">
              <a:rPr lang="tr-TR" smtClean="0"/>
              <a:t>30.06.2022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9A6AD5A-9B38-40DD-9F30-C519FFE4CB6C}" type="datetimeFigureOut">
              <a:rPr lang="tr-TR" smtClean="0"/>
              <a:t>30.06.2022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9A6AD5A-9B38-40DD-9F30-C519FFE4CB6C}" type="datetimeFigureOut">
              <a:rPr lang="tr-TR" smtClean="0"/>
              <a:t>30.06.2022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9A6AD5A-9B38-40DD-9F30-C519FFE4CB6C}" type="datetimeFigureOut">
              <a:rPr lang="tr-TR" smtClean="0"/>
              <a:t>30.06.2022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79A6AD5A-9B38-40DD-9F30-C519FFE4CB6C}" type="datetimeFigureOut">
              <a:rPr lang="tr-TR" smtClean="0"/>
              <a:t>30.06.2022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9A6AD5A-9B38-40DD-9F30-C519FFE4CB6C}" type="datetimeFigureOut">
              <a:rPr lang="tr-TR" smtClean="0"/>
              <a:t>30.06.2022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E37B97-B8A8-42E3-BB58-00F063653BF5}"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9A6AD5A-9B38-40DD-9F30-C519FFE4CB6C}" type="datetimeFigureOut">
              <a:rPr lang="tr-TR" smtClean="0"/>
              <a:t>30.06.2022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9A6AD5A-9B38-40DD-9F30-C519FFE4CB6C}" type="datetimeFigureOut">
              <a:rPr lang="tr-TR" smtClean="0"/>
              <a:t>30.06.2022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6AD5A-9B38-40DD-9F30-C519FFE4CB6C}" type="datetimeFigureOut">
              <a:rPr lang="tr-TR" smtClean="0"/>
              <a:t>30.06.2022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79A6AD5A-9B38-40DD-9F30-C519FFE4CB6C}" type="datetimeFigureOut">
              <a:rPr lang="tr-TR" smtClean="0"/>
              <a:t>30.06.2022</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AE37B97-B8A8-42E3-BB58-00F063653BF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9A6AD5A-9B38-40DD-9F30-C519FFE4CB6C}" type="datetimeFigureOut">
              <a:rPr lang="tr-TR" smtClean="0"/>
              <a:t>30.06.2022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E37B97-B8A8-42E3-BB58-00F063653BF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79A6AD5A-9B38-40DD-9F30-C519FFE4CB6C}" type="datetimeFigureOut">
              <a:rPr lang="tr-TR" smtClean="0"/>
              <a:t>30.06.2022</a:t>
            </a:fld>
            <a:endParaRPr lang="tr-T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AE37B97-B8A8-42E3-BB58-00F063653BF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353289" y="613907"/>
            <a:ext cx="7325166" cy="1352745"/>
          </a:xfrm>
        </p:spPr>
        <p:txBody>
          <a:bodyPr/>
          <a:lstStyle/>
          <a:p>
            <a:pPr algn="ctr"/>
            <a:r>
              <a:rPr lang="tr-TR" dirty="0" smtClean="0">
                <a:latin typeface="Aharoni" panose="02010803020104030203" pitchFamily="2" charset="-79"/>
                <a:cs typeface="Aharoni" panose="02010803020104030203" pitchFamily="2" charset="-79"/>
              </a:rPr>
              <a:t>SÖKE ATATÜRK ORTAOKULU</a:t>
            </a:r>
            <a:r>
              <a:rPr lang="tr-TR" dirty="0" smtClean="0">
                <a:latin typeface="Aharoni" panose="02010803020104030203" pitchFamily="2" charset="-79"/>
                <a:cs typeface="Aharoni" panose="02010803020104030203" pitchFamily="2" charset="-79"/>
              </a:rPr>
              <a:t/>
            </a:r>
            <a:br>
              <a:rPr lang="tr-TR" dirty="0" smtClean="0">
                <a:latin typeface="Aharoni" panose="02010803020104030203" pitchFamily="2" charset="-79"/>
                <a:cs typeface="Aharoni" panose="02010803020104030203" pitchFamily="2" charset="-79"/>
              </a:rPr>
            </a:br>
            <a:r>
              <a:rPr lang="tr-TR" dirty="0" smtClean="0">
                <a:latin typeface="Aharoni" panose="02010803020104030203" pitchFamily="2" charset="-79"/>
                <a:cs typeface="Aharoni" panose="02010803020104030203" pitchFamily="2" charset="-79"/>
              </a:rPr>
              <a:t>LGS TERCİH DÖNEMİ EYLEM PLANI</a:t>
            </a:r>
            <a:endParaRPr lang="tr-TR" dirty="0">
              <a:latin typeface="Aharoni" panose="02010803020104030203" pitchFamily="2" charset="-79"/>
              <a:cs typeface="Aharoni" panose="02010803020104030203" pitchFamily="2" charset="-79"/>
            </a:endParaRPr>
          </a:p>
        </p:txBody>
      </p:sp>
      <p:pic>
        <p:nvPicPr>
          <p:cNvPr id="1026" name="Picture 2" descr="C:\Users\kazım\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1787" y="0"/>
            <a:ext cx="2910214" cy="337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424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000" dirty="0" smtClean="0">
                <a:solidFill>
                  <a:srgbClr val="FF0000"/>
                </a:solidFill>
              </a:rPr>
              <a:t>9-</a:t>
            </a:r>
            <a:r>
              <a:rPr lang="tr-TR" sz="2000" dirty="0">
                <a:solidFill>
                  <a:srgbClr val="FF0000"/>
                </a:solidFill>
              </a:rPr>
              <a:t> Öğrencilere tercihlerde rehberlik </a:t>
            </a:r>
            <a:r>
              <a:rPr lang="tr-TR" sz="2000" dirty="0" smtClean="0">
                <a:solidFill>
                  <a:srgbClr val="FF0000"/>
                </a:solidFill>
              </a:rPr>
              <a:t>edilmesi</a:t>
            </a:r>
          </a:p>
          <a:p>
            <a:pPr marL="0" indent="0">
              <a:buNone/>
            </a:pPr>
            <a:r>
              <a:rPr lang="tr-TR" sz="2800" dirty="0"/>
              <a:t>T</a:t>
            </a:r>
            <a:r>
              <a:rPr lang="tr-TR" sz="2800" dirty="0" smtClean="0"/>
              <a:t>ercih dönemi süresince öğrencilerimize rehberlik </a:t>
            </a:r>
            <a:r>
              <a:rPr lang="tr-TR" sz="2800" dirty="0" smtClean="0"/>
              <a:t>edilerek</a:t>
            </a:r>
          </a:p>
          <a:p>
            <a:pPr marL="0" indent="0">
              <a:buNone/>
            </a:pPr>
            <a:r>
              <a:rPr lang="tr-TR" sz="2800" dirty="0"/>
              <a:t>s</a:t>
            </a:r>
            <a:r>
              <a:rPr lang="tr-TR" sz="2800" dirty="0" smtClean="0"/>
              <a:t>ağlıklı yönlendirmeler yapılacaktır.</a:t>
            </a:r>
            <a:endParaRPr lang="tr-TR" sz="2800" dirty="0" smtClean="0"/>
          </a:p>
        </p:txBody>
      </p:sp>
    </p:spTree>
    <p:extLst>
      <p:ext uri="{BB962C8B-B14F-4D97-AF65-F5344CB8AC3E}">
        <p14:creationId xmlns:p14="http://schemas.microsoft.com/office/powerpoint/2010/main" val="58349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YAPILACAK ÇALIŞMALAR</a:t>
            </a:r>
            <a:endParaRPr lang="tr-TR" b="1"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solidFill>
                  <a:srgbClr val="FF0000"/>
                </a:solidFill>
              </a:rPr>
              <a:t>1-Öğrencilerimize </a:t>
            </a:r>
            <a:r>
              <a:rPr lang="tr-TR" dirty="0">
                <a:solidFill>
                  <a:srgbClr val="FF0000"/>
                </a:solidFill>
              </a:rPr>
              <a:t>mesleki yaklaşım envanterinin </a:t>
            </a:r>
            <a:r>
              <a:rPr lang="tr-TR" dirty="0" smtClean="0">
                <a:solidFill>
                  <a:srgbClr val="FF0000"/>
                </a:solidFill>
              </a:rPr>
              <a:t>uygulanması</a:t>
            </a:r>
          </a:p>
          <a:p>
            <a:pPr marL="0" indent="0">
              <a:buNone/>
            </a:pPr>
            <a:r>
              <a:rPr lang="tr-TR" sz="4000" dirty="0" smtClean="0"/>
              <a:t>Mesleki </a:t>
            </a:r>
            <a:r>
              <a:rPr lang="tr-TR" sz="4000" dirty="0"/>
              <a:t>Y</a:t>
            </a:r>
            <a:r>
              <a:rPr lang="tr-TR" sz="4000" dirty="0" smtClean="0"/>
              <a:t>önelim </a:t>
            </a:r>
            <a:r>
              <a:rPr lang="tr-TR" sz="4000" dirty="0" smtClean="0"/>
              <a:t>E</a:t>
            </a:r>
            <a:r>
              <a:rPr lang="tr-TR" sz="4000" dirty="0" smtClean="0"/>
              <a:t>nvanteri okulumuz bünyesindeki bütün şubelere </a:t>
            </a:r>
            <a:r>
              <a:rPr lang="tr-TR" sz="4000" dirty="0" smtClean="0"/>
              <a:t>uygulanmıştır. Uygulama sonuçlarıyla ilgili kısa bir bilgi verilmiştir. Tercih döneminde detaylı bir raporla tekrar gözden geçirilerek öğrencilerimizin tercihlerine yön verilecektir.</a:t>
            </a:r>
            <a:endParaRPr lang="tr-TR" sz="4000" dirty="0"/>
          </a:p>
          <a:p>
            <a:endParaRPr lang="tr-TR" dirty="0"/>
          </a:p>
        </p:txBody>
      </p:sp>
    </p:spTree>
    <p:extLst>
      <p:ext uri="{BB962C8B-B14F-4D97-AF65-F5344CB8AC3E}">
        <p14:creationId xmlns:p14="http://schemas.microsoft.com/office/powerpoint/2010/main" val="3603017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sz="1800" dirty="0" smtClean="0">
                <a:solidFill>
                  <a:srgbClr val="FF0000"/>
                </a:solidFill>
              </a:rPr>
              <a:t>2-Sınav </a:t>
            </a:r>
            <a:r>
              <a:rPr lang="tr-TR" sz="1800" dirty="0">
                <a:solidFill>
                  <a:srgbClr val="FF0000"/>
                </a:solidFill>
              </a:rPr>
              <a:t>kaygısını azaltmaya yönelik öğrencilere seminer </a:t>
            </a:r>
            <a:r>
              <a:rPr lang="tr-TR" sz="1800" dirty="0" smtClean="0">
                <a:solidFill>
                  <a:srgbClr val="FF0000"/>
                </a:solidFill>
              </a:rPr>
              <a:t>düzenlemesi</a:t>
            </a:r>
          </a:p>
          <a:p>
            <a:pPr marL="0" indent="0">
              <a:buNone/>
            </a:pPr>
            <a:r>
              <a:rPr lang="tr-TR" sz="2800" dirty="0" smtClean="0"/>
              <a:t>Öğrencilerimize sınav öncesi, sınav anı ve sonrasında karşılaşabilecekleri olumsuz durumlarla nasıl başa çıkabilecekleri ile alakalı seminer verilmiştir. Kaygıyı doğru yönetmenin önemine vurgu yapılmıştır. Orta seviyede kaygının başarıyı artıracağı düşük ve yüksek kaygının ise başarı önünde bir engel yaratabileceği dile getirilmiştir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09280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97280" y="1100629"/>
            <a:ext cx="10027920" cy="4235459"/>
          </a:xfrm>
        </p:spPr>
        <p:txBody>
          <a:bodyPr/>
          <a:lstStyle/>
          <a:p>
            <a:pPr marL="0" indent="0">
              <a:buNone/>
            </a:pPr>
            <a:r>
              <a:rPr lang="tr-TR" sz="2000" dirty="0" smtClean="0">
                <a:solidFill>
                  <a:srgbClr val="FF0000"/>
                </a:solidFill>
              </a:rPr>
              <a:t>3-</a:t>
            </a:r>
            <a:r>
              <a:rPr lang="tr-TR" sz="2000" dirty="0">
                <a:solidFill>
                  <a:srgbClr val="FF0000"/>
                </a:solidFill>
              </a:rPr>
              <a:t>Sınava kadar olan sürede okul koridorlarında sınav esnasında yapılmaması gereken hususlara dikkat çeken broşürler </a:t>
            </a:r>
            <a:r>
              <a:rPr lang="tr-TR" sz="2000" dirty="0" smtClean="0">
                <a:solidFill>
                  <a:srgbClr val="FF0000"/>
                </a:solidFill>
              </a:rPr>
              <a:t>asılması, velilere </a:t>
            </a:r>
            <a:r>
              <a:rPr lang="tr-TR" sz="2000" dirty="0">
                <a:solidFill>
                  <a:srgbClr val="FF0000"/>
                </a:solidFill>
              </a:rPr>
              <a:t>dikkat etmeleri gerekenlerle alakalı kısa mesaj </a:t>
            </a:r>
            <a:r>
              <a:rPr lang="tr-TR" sz="2000" dirty="0" smtClean="0">
                <a:solidFill>
                  <a:srgbClr val="FF0000"/>
                </a:solidFill>
              </a:rPr>
              <a:t>gönderilmesi</a:t>
            </a:r>
          </a:p>
          <a:p>
            <a:pPr marL="0" indent="0">
              <a:buNone/>
            </a:pPr>
            <a:r>
              <a:rPr lang="tr-TR" sz="2800" dirty="0" smtClean="0"/>
              <a:t>Veli ve öğrencilerimize sınav anında, öncesi ve sonrasında yapmaları gerekenlerle alakalı bilgilendirme çalışmaları yapılmıştır. Beslenme ve uyku düzeninin, sosyal medya kullanımının, arkadaşlık ilişkilerinin sınav sürecine zarar vermemesi için yapılması gereken düzenlemeler hakkında önerilerde bulunulmuştur.</a:t>
            </a:r>
            <a:endParaRPr lang="tr-TR" sz="2800" dirty="0"/>
          </a:p>
        </p:txBody>
      </p:sp>
    </p:spTree>
    <p:extLst>
      <p:ext uri="{BB962C8B-B14F-4D97-AF65-F5344CB8AC3E}">
        <p14:creationId xmlns:p14="http://schemas.microsoft.com/office/powerpoint/2010/main" val="3253794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000" dirty="0" smtClean="0">
                <a:solidFill>
                  <a:srgbClr val="FF0000"/>
                </a:solidFill>
              </a:rPr>
              <a:t>4-</a:t>
            </a:r>
            <a:r>
              <a:rPr lang="tr-TR" sz="2000" dirty="0">
                <a:solidFill>
                  <a:srgbClr val="FF0000"/>
                </a:solidFill>
              </a:rPr>
              <a:t>Sınav sonrası LGS 2022 sorularının çözüm ve analizlerinin öğrencilerle </a:t>
            </a:r>
            <a:r>
              <a:rPr lang="tr-TR" sz="2000" dirty="0" smtClean="0">
                <a:solidFill>
                  <a:srgbClr val="FF0000"/>
                </a:solidFill>
              </a:rPr>
              <a:t>paylaşılması</a:t>
            </a:r>
          </a:p>
          <a:p>
            <a:pPr marL="0" indent="0">
              <a:buNone/>
            </a:pPr>
            <a:r>
              <a:rPr lang="tr-TR" sz="3200" dirty="0" smtClean="0"/>
              <a:t>Öğrencilerimizin sınav sonrası kaygı düzeylerini kontrol etmek, daha sağlık bir ortamda sonuçlarını beklemek ve başarı düzeylerini görmeleri için öğretmenlerimiz tarafından sınav sorularının analizi yapılmış öğrencilerle birlikte soru çözümleri gerçekleştirilmiştir.</a:t>
            </a:r>
            <a:endParaRPr lang="tr-TR" sz="3200" dirty="0"/>
          </a:p>
        </p:txBody>
      </p:sp>
    </p:spTree>
    <p:extLst>
      <p:ext uri="{BB962C8B-B14F-4D97-AF65-F5344CB8AC3E}">
        <p14:creationId xmlns:p14="http://schemas.microsoft.com/office/powerpoint/2010/main" val="1249960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000" dirty="0">
                <a:solidFill>
                  <a:srgbClr val="FF0000"/>
                </a:solidFill>
              </a:rPr>
              <a:t>5-Veli ve öğrencilere sınavla alan okul, meslek okulları ve imam hatip okullarının tanıtımının yapılacağı bir seminer düzenlenmesi</a:t>
            </a:r>
          </a:p>
          <a:p>
            <a:pPr marL="0" indent="0">
              <a:buNone/>
            </a:pPr>
            <a:r>
              <a:rPr lang="tr-TR" sz="3200" dirty="0"/>
              <a:t>Öğrenci ve velilerimize gidebilecekleri tüm okulların misyonu, vizyonu ve eğitim-öğretim programları hakkında bilgi vermek üzere seminer planlanmıştır. Böylece sınavla öğrenci alan okullara gidemeyecek olan öğrencilerimizin de sağlıklı bir seçim yapmalarına olanak </a:t>
            </a:r>
            <a:r>
              <a:rPr lang="tr-TR" sz="3200" dirty="0" smtClean="0"/>
              <a:t>sağlanacaktır.</a:t>
            </a:r>
            <a:endParaRPr lang="tr-TR" sz="3200" dirty="0"/>
          </a:p>
        </p:txBody>
      </p:sp>
    </p:spTree>
    <p:extLst>
      <p:ext uri="{BB962C8B-B14F-4D97-AF65-F5344CB8AC3E}">
        <p14:creationId xmlns:p14="http://schemas.microsoft.com/office/powerpoint/2010/main" val="240743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54189" y="988206"/>
            <a:ext cx="8946541" cy="4195481"/>
          </a:xfrm>
        </p:spPr>
        <p:txBody>
          <a:bodyPr>
            <a:normAutofit/>
          </a:bodyPr>
          <a:lstStyle/>
          <a:p>
            <a:pPr marL="0" indent="0">
              <a:buNone/>
            </a:pPr>
            <a:r>
              <a:rPr lang="tr-TR" sz="2000" dirty="0" smtClean="0">
                <a:solidFill>
                  <a:srgbClr val="FF0000"/>
                </a:solidFill>
              </a:rPr>
              <a:t>6-</a:t>
            </a:r>
            <a:r>
              <a:rPr lang="tr-TR" sz="2000" dirty="0">
                <a:solidFill>
                  <a:srgbClr val="FF0000"/>
                </a:solidFill>
              </a:rPr>
              <a:t> </a:t>
            </a:r>
            <a:r>
              <a:rPr lang="tr-TR" sz="2000" dirty="0" smtClean="0">
                <a:solidFill>
                  <a:srgbClr val="FF0000"/>
                </a:solidFill>
              </a:rPr>
              <a:t>Öğrencilerle ve velilerle </a:t>
            </a:r>
            <a:r>
              <a:rPr lang="tr-TR" sz="2000" dirty="0">
                <a:solidFill>
                  <a:srgbClr val="FF0000"/>
                </a:solidFill>
              </a:rPr>
              <a:t>akademik başarı ve hayattaki başarılarının farklı olabileceği ile ilgili seminer </a:t>
            </a:r>
            <a:r>
              <a:rPr lang="tr-TR" sz="2000" dirty="0" smtClean="0">
                <a:solidFill>
                  <a:srgbClr val="FF0000"/>
                </a:solidFill>
              </a:rPr>
              <a:t>düzenlenmesi</a:t>
            </a:r>
          </a:p>
          <a:p>
            <a:pPr marL="0" indent="0">
              <a:buNone/>
            </a:pPr>
            <a:r>
              <a:rPr lang="tr-TR" sz="2400" dirty="0" smtClean="0"/>
              <a:t>Birçok öğrencide yaşanan ortak problem akademik başarısızlık yaşandığı zaman bu durumun genellemesi ve hayatlarındaki diğer alanlarda da başarısızlık durumunun gelişmesidir. Bunun önüne geçmek için hayattaki başarı ile akademik başarının aynı şeyi göstermediği akademik başarının hayatı tamamen başarılı kılmadığı ya da akademik başarısızlığın hayatı tamamen başarısız kılmadığı konusunda örnek yaşam hikayelerinin yer aldığı bir </a:t>
            </a:r>
            <a:r>
              <a:rPr lang="tr-TR" sz="2400" dirty="0" smtClean="0"/>
              <a:t>bilgilendirme çalışması yapılması planlanmıştır</a:t>
            </a:r>
            <a:r>
              <a:rPr lang="tr-TR" dirty="0" smtClean="0"/>
              <a:t>.</a:t>
            </a:r>
            <a:endParaRPr lang="tr-TR" dirty="0"/>
          </a:p>
        </p:txBody>
      </p:sp>
    </p:spTree>
    <p:extLst>
      <p:ext uri="{BB962C8B-B14F-4D97-AF65-F5344CB8AC3E}">
        <p14:creationId xmlns:p14="http://schemas.microsoft.com/office/powerpoint/2010/main" val="2285094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000" dirty="0" smtClean="0">
                <a:solidFill>
                  <a:srgbClr val="FF0000"/>
                </a:solidFill>
              </a:rPr>
              <a:t>7-</a:t>
            </a:r>
            <a:r>
              <a:rPr lang="tr-TR" sz="2000" dirty="0">
                <a:solidFill>
                  <a:srgbClr val="FF0000"/>
                </a:solidFill>
              </a:rPr>
              <a:t> Öğrencilerin ilgi ve yeteneklerinin farkına varmaları ve mesleki yönelimlerini fark etmeleri için mesleki yaklaşım envanterinin sonuçlarının </a:t>
            </a:r>
            <a:r>
              <a:rPr lang="tr-TR" sz="2000" dirty="0" smtClean="0">
                <a:solidFill>
                  <a:srgbClr val="FF0000"/>
                </a:solidFill>
              </a:rPr>
              <a:t>değerlendirilmesi</a:t>
            </a:r>
          </a:p>
          <a:p>
            <a:pPr marL="0" indent="0">
              <a:buNone/>
            </a:pPr>
            <a:r>
              <a:rPr lang="tr-TR" sz="3600" dirty="0" smtClean="0"/>
              <a:t>Mesleki yaklaşım envanterlerinin değerlendirilerek en doğru tercihi yapmaları için gerekli yönlendirmelerin yapılması planlanmıştır.</a:t>
            </a:r>
            <a:endParaRPr lang="tr-TR" sz="3600" dirty="0"/>
          </a:p>
        </p:txBody>
      </p:sp>
    </p:spTree>
    <p:extLst>
      <p:ext uri="{BB962C8B-B14F-4D97-AF65-F5344CB8AC3E}">
        <p14:creationId xmlns:p14="http://schemas.microsoft.com/office/powerpoint/2010/main" val="2692493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000" dirty="0" smtClean="0">
                <a:solidFill>
                  <a:srgbClr val="FF0000"/>
                </a:solidFill>
              </a:rPr>
              <a:t>8-</a:t>
            </a:r>
            <a:r>
              <a:rPr lang="tr-TR" sz="2000" dirty="0">
                <a:solidFill>
                  <a:srgbClr val="FF0000"/>
                </a:solidFill>
              </a:rPr>
              <a:t> Tercih dönemi randevularının </a:t>
            </a:r>
            <a:r>
              <a:rPr lang="tr-TR" sz="2000" dirty="0" smtClean="0">
                <a:solidFill>
                  <a:srgbClr val="FF0000"/>
                </a:solidFill>
              </a:rPr>
              <a:t>planlanması</a:t>
            </a:r>
          </a:p>
          <a:p>
            <a:pPr marL="0" indent="0">
              <a:buNone/>
            </a:pPr>
            <a:r>
              <a:rPr lang="tr-TR" sz="3200" dirty="0" smtClean="0"/>
              <a:t>Öğrencilerimiz </a:t>
            </a:r>
            <a:r>
              <a:rPr lang="tr-TR" sz="3200" dirty="0" smtClean="0"/>
              <a:t>ile sağlıklı bir tercih dönemi geçirebilmek için şube </a:t>
            </a:r>
            <a:r>
              <a:rPr lang="tr-TR" sz="3200" dirty="0" err="1" smtClean="0"/>
              <a:t>şube</a:t>
            </a:r>
            <a:r>
              <a:rPr lang="tr-TR" sz="3200" dirty="0" smtClean="0"/>
              <a:t> planlamaların ve randevuların yapılarak velilerin bilgilendirilmesi gerçekleştirilecektir. </a:t>
            </a:r>
            <a:r>
              <a:rPr lang="tr-TR" sz="3200" dirty="0" smtClean="0"/>
              <a:t>Geniş bir değerlendirme yapılarak öğrencilerimizin kendileri için en </a:t>
            </a:r>
            <a:r>
              <a:rPr lang="tr-TR" sz="3200" dirty="0" smtClean="0"/>
              <a:t>uygun </a:t>
            </a:r>
            <a:r>
              <a:rPr lang="tr-TR" sz="3200" dirty="0" smtClean="0"/>
              <a:t>okula yerleşmesine imkan sağlanacaktır.</a:t>
            </a:r>
            <a:endParaRPr lang="tr-TR" sz="3200" dirty="0"/>
          </a:p>
        </p:txBody>
      </p:sp>
    </p:spTree>
    <p:extLst>
      <p:ext uri="{BB962C8B-B14F-4D97-AF65-F5344CB8AC3E}">
        <p14:creationId xmlns:p14="http://schemas.microsoft.com/office/powerpoint/2010/main" val="2651738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86</TotalTime>
  <Words>406</Words>
  <Application>Microsoft Office PowerPoint</Application>
  <PresentationFormat>Özel</PresentationFormat>
  <Paragraphs>21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Açılar</vt:lpstr>
      <vt:lpstr>SÖKE ATATÜRK ORTAOKULU LGS TERCİH DÖNEMİ EYLEM PLANI</vt:lpstr>
      <vt:lpstr>YAPILACAK ÇALIŞMALAR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SÖKE KIZ AİHL 2022 LGS TERCİH DÖNEMİ EYLEM PLANI</dc:title>
  <dc:creator>Program_ihl</dc:creator>
  <cp:lastModifiedBy>kazım</cp:lastModifiedBy>
  <cp:revision>12</cp:revision>
  <dcterms:created xsi:type="dcterms:W3CDTF">2022-06-30T06:21:05Z</dcterms:created>
  <dcterms:modified xsi:type="dcterms:W3CDTF">2022-06-30T11:49:43Z</dcterms:modified>
</cp:coreProperties>
</file>